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61" r:id="rId4"/>
    <p:sldId id="262" r:id="rId5"/>
    <p:sldId id="259" r:id="rId6"/>
    <p:sldId id="260" r:id="rId7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6" autoAdjust="0"/>
  </p:normalViewPr>
  <p:slideViewPr>
    <p:cSldViewPr snapToGrid="0">
      <p:cViewPr varScale="1">
        <p:scale>
          <a:sx n="28" d="100"/>
          <a:sy n="28" d="100"/>
        </p:scale>
        <p:origin x="27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1 Sampling map of </a:t>
            </a:r>
            <a:r>
              <a:rPr lang="en-US" altLang="zh-TW" dirty="0" err="1" smtClean="0"/>
              <a:t>meiobenthos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2 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3. </a:t>
            </a:r>
            <a:r>
              <a:rPr lang="en-US" altLang="zh-TW" dirty="0" smtClean="0"/>
              <a:t>Biomass,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</a:t>
            </a:r>
            <a:r>
              <a:rPr lang="en-US" altLang="zh-TW" baseline="0" dirty="0" smtClean="0"/>
              <a:t>A, C, E) </a:t>
            </a:r>
            <a:r>
              <a:rPr lang="en-US" altLang="zh-TW" baseline="0" dirty="0" smtClean="0"/>
              <a:t>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</a:t>
            </a:r>
            <a:r>
              <a:rPr lang="en-US" altLang="zh-TW" baseline="0" dirty="0" smtClean="0"/>
              <a:t>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</a:t>
            </a:r>
            <a:r>
              <a:rPr lang="en-US" altLang="zh-TW" dirty="0" smtClean="0"/>
              <a:t>4.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</a:t>
            </a:r>
            <a:r>
              <a:rPr lang="en-US" altLang="zh-TW" baseline="0" dirty="0" smtClean="0"/>
              <a:t>A, C, E) </a:t>
            </a:r>
            <a:r>
              <a:rPr lang="en-US" altLang="zh-TW" baseline="0" dirty="0" smtClean="0"/>
              <a:t>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</a:t>
            </a:r>
            <a:r>
              <a:rPr lang="en-US" altLang="zh-TW" baseline="0" dirty="0" smtClean="0"/>
              <a:t>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</a:t>
            </a:r>
            <a:r>
              <a:rPr lang="en-US" altLang="zh-TW" dirty="0" smtClean="0"/>
              <a:t>5. </a:t>
            </a:r>
            <a:r>
              <a:rPr lang="en-US" altLang="zh-TW" baseline="0" dirty="0" smtClean="0"/>
              <a:t>Mass-specific respiration and total respiration rate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</a:t>
            </a:r>
            <a:r>
              <a:rPr lang="en-US" altLang="zh-TW" dirty="0" smtClean="0"/>
              <a:t>6 </a:t>
            </a:r>
            <a:r>
              <a:rPr lang="en-US" altLang="zh-TW" dirty="0" smtClean="0"/>
              <a:t>Body</a:t>
            </a:r>
            <a:r>
              <a:rPr lang="en-US" altLang="zh-TW" baseline="0" dirty="0" smtClean="0"/>
              <a:t> size composition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3059"/>
            <a:ext cx="12801600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246428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9411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503"/>
            <a:ext cx="13035029" cy="93107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-4"/>
          <a:stretch/>
        </p:blipFill>
        <p:spPr>
          <a:xfrm>
            <a:off x="10147449" y="8045944"/>
            <a:ext cx="13064243" cy="933135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21639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145352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r="21428"/>
          <a:stretch/>
        </p:blipFill>
        <p:spPr>
          <a:xfrm>
            <a:off x="877824" y="2686399"/>
            <a:ext cx="100584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234" y="2686399"/>
            <a:ext cx="12453166" cy="889511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64561" y="2866950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789747" y="2789902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8" y="11734146"/>
            <a:ext cx="12994106" cy="9281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20782"/>
          <a:stretch/>
        </p:blipFill>
        <p:spPr>
          <a:xfrm>
            <a:off x="10791843" y="11677771"/>
            <a:ext cx="10510989" cy="94774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664561" y="11889921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013955" y="1183039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59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5" y="2990711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r="856"/>
          <a:stretch/>
        </p:blipFill>
        <p:spPr>
          <a:xfrm>
            <a:off x="11275033" y="2961059"/>
            <a:ext cx="12691872" cy="9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05" y="12134711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1428"/>
          <a:stretch/>
        </p:blipFill>
        <p:spPr>
          <a:xfrm>
            <a:off x="11275033" y="12075407"/>
            <a:ext cx="10058400" cy="91440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7620" y="310931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0211333" y="3109319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991368" y="12157067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0115081" y="1215706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184</Words>
  <Application>Microsoft Office PowerPoint</Application>
  <PresentationFormat>自訂</PresentationFormat>
  <Paragraphs>32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15</cp:revision>
  <dcterms:created xsi:type="dcterms:W3CDTF">2020-09-12T06:09:24Z</dcterms:created>
  <dcterms:modified xsi:type="dcterms:W3CDTF">2020-10-30T10:21:56Z</dcterms:modified>
</cp:coreProperties>
</file>